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1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6" r:id="rId33"/>
    <p:sldId id="289" r:id="rId34"/>
    <p:sldId id="290" r:id="rId35"/>
    <p:sldId id="291" r:id="rId36"/>
    <p:sldId id="319" r:id="rId37"/>
    <p:sldId id="292" r:id="rId38"/>
    <p:sldId id="293" r:id="rId39"/>
    <p:sldId id="320" r:id="rId40"/>
    <p:sldId id="294" r:id="rId41"/>
    <p:sldId id="295" r:id="rId42"/>
    <p:sldId id="296" r:id="rId43"/>
    <p:sldId id="318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8" r:id="rId52"/>
    <p:sldId id="304" r:id="rId53"/>
    <p:sldId id="305" r:id="rId54"/>
    <p:sldId id="306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11C3-A7B6-2406-8D06-DE4612966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ACBDC-5EEE-E0A8-C414-8AABB1FA8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9BF48-084B-FE9C-6FAE-9BCE5BFF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4A770-ED69-B1D6-F3C2-7D56C660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57269-A1EB-21EC-90A9-7AD72DB6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10C7-61B7-91E2-C821-81CDFD34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81F9-20BA-26F4-82BA-D0F2CD2BD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09532-784F-7D15-59CF-619C5C2B0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7FEB0-7AFB-F3CA-1506-2F8794B62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9E4D8-A047-0780-4CBB-59626318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144092-99B7-2B44-C577-D4C1A958B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20B86-F038-4622-401E-2811CED0C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6A19D-8181-4734-12EA-CD9C0CC1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A6944-6516-D15C-AF40-0600D62D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5071E-D6D8-B8FE-2D42-B78A4AA9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2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B115D-F85C-BAB5-BB3A-5AC4C461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9281E-E407-AC28-08FF-A95F19470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0706B-4640-2F44-7782-46218CBB0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D5B19-464A-7C05-E1A9-FF8434A1B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19046-E77A-2274-C097-6BFDC9D97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D115-59A5-8300-DDAE-C4B90308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5BAF8-6FF8-0689-F4C0-DB8906601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8B079-5266-8F36-4940-A5EE92BB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EB104-C1D2-08FD-2E2D-092F88BD6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212D8-2EBC-6492-CCB8-C26E136A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BEEE-C91B-8B7E-9C08-FFE7FDEF1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E2996-2E77-4025-517B-F34538291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9F2DE-C47F-F167-3A33-7210787B2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B1E72-64B3-4B06-D2EF-995C12BCE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3AF65-F84C-18A3-CC54-DB3BD866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A524C-E3C8-A5BD-6BDD-708E0BEC8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8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5CAB6-D1FD-97EB-D0E5-C66E994B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4E084-CB90-1AE1-1897-6B1660B8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1EF88-7A73-FD96-70D6-869B36FC1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A1B28-8B99-CB6E-ADA2-9E5BFF3C4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01943-A08A-F569-6880-DF8632277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9E6652-B539-3156-0208-63288B6B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2B0A7-2E94-03CA-35DF-93AE1F45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508FE0-8851-E074-45F2-C531EE92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1DCC-AD95-72F8-BC07-433FF2DC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4B518-F939-14EB-5A65-A655EA0CC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3D02F-86EA-F9E6-CADF-2CA703BC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33F5B-68D2-7AC2-6C7D-6F4B2224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4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E26AD0-319E-D60B-E6C6-6731991B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084AD8-5CB9-5479-91BB-A4E13970C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A6A78-84AF-1292-5A7E-1169E062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5EA8A-6822-22EC-A40A-C3CC1401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6F448-5C60-47CF-A0A7-A074E3F49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68E67-A9A2-3C2F-3100-E7B620B0E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85C1B-C84E-23C0-D0EA-25C7CC88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E5B5C-05D6-4455-355E-B7278780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4FA40-9B54-D4C1-E0F8-069D252A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1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E40B2-DB06-CECE-0650-8903D1CE8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B85E13-6349-AF93-5552-7B86D27AC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C4A48-CBB5-9C1A-319B-8B272DE23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D9B88-61A7-076F-8B67-B0072418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EB613-20D6-8FAC-B722-8E1A4C67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1210A-76A0-0986-E4F9-F4C39A61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6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CC6D-612B-9F74-C7AE-35772130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241C2-D6B5-A892-202B-8CC5F5942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E4966-6186-B9E1-CA92-5291EFA8C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F87A30-B730-4B20-8CC0-35C077CAB494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0F096-81CF-839C-65FA-573E7970D0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24350-FCCC-3B75-EF26-8D0724688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F71580-572D-480A-BC1F-9A0484F85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7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65D60-1375-1558-907F-C3E1C9581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RMMRC PRESHIFT </a:t>
            </a:r>
            <a:br>
              <a:rPr lang="en-US" b="1" dirty="0"/>
            </a:br>
            <a:r>
              <a:rPr lang="en-US" b="1" dirty="0"/>
              <a:t>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EBA1B-4C3B-3271-8BA6-F7044D3F34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ARRANGED FROM OUTBY TO FACE</a:t>
            </a:r>
          </a:p>
          <a:p>
            <a:r>
              <a:rPr lang="en-US" sz="2800" dirty="0"/>
              <a:t>#1 ENTRY AND #1 TO #2 CROSSCUTS</a:t>
            </a:r>
          </a:p>
        </p:txBody>
      </p:sp>
    </p:spTree>
    <p:extLst>
      <p:ext uri="{BB962C8B-B14F-4D97-AF65-F5344CB8AC3E}">
        <p14:creationId xmlns:p14="http://schemas.microsoft.com/office/powerpoint/2010/main" val="48509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BE4B3-D8E2-3E6E-0640-0A9B4ABB2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20 LBS </a:t>
            </a:r>
            <a:br>
              <a:rPr lang="en-US" sz="9600" b="1" dirty="0"/>
            </a:br>
            <a:r>
              <a:rPr lang="en-US" sz="9600" b="1" dirty="0"/>
              <a:t>FIRE</a:t>
            </a:r>
            <a:br>
              <a:rPr lang="en-US" sz="9600" b="1" dirty="0"/>
            </a:br>
            <a:r>
              <a:rPr lang="en-US" sz="9600" b="1" dirty="0"/>
              <a:t>EXTINGUISHER</a:t>
            </a:r>
          </a:p>
        </p:txBody>
      </p:sp>
    </p:spTree>
    <p:extLst>
      <p:ext uri="{BB962C8B-B14F-4D97-AF65-F5344CB8AC3E}">
        <p14:creationId xmlns:p14="http://schemas.microsoft.com/office/powerpoint/2010/main" val="2414872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BA36-F1FD-5F72-14FA-1B2F65284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975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POWER </a:t>
            </a:r>
            <a:br>
              <a:rPr lang="en-US" sz="9600" b="1" dirty="0"/>
            </a:br>
            <a:r>
              <a:rPr lang="en-US" sz="9600" b="1" dirty="0"/>
              <a:t>CENTER</a:t>
            </a:r>
          </a:p>
        </p:txBody>
      </p:sp>
    </p:spTree>
    <p:extLst>
      <p:ext uri="{BB962C8B-B14F-4D97-AF65-F5344CB8AC3E}">
        <p14:creationId xmlns:p14="http://schemas.microsoft.com/office/powerpoint/2010/main" val="74064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17FD8-F250-32D4-B8DC-2431B0E55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1592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ROOF BOLTER</a:t>
            </a:r>
            <a:br>
              <a:rPr lang="en-US" sz="9600" b="1" dirty="0"/>
            </a:br>
            <a:r>
              <a:rPr lang="en-US" sz="9600" b="1" dirty="0"/>
              <a:t>BREAKER &amp; PLUG</a:t>
            </a:r>
            <a:br>
              <a:rPr lang="en-US" sz="9600" b="1" dirty="0"/>
            </a:br>
            <a:r>
              <a:rPr lang="en-US" sz="9600" b="1" dirty="0"/>
              <a:t>ENERGIZED</a:t>
            </a:r>
            <a:br>
              <a:rPr lang="en-US" sz="9600" b="1" dirty="0"/>
            </a:b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034006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88028-5FAB-1D3B-01F8-34C0A0760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9041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ON-SIDE SHUTTLE</a:t>
            </a:r>
            <a:br>
              <a:rPr lang="en-US" sz="8800" b="1" dirty="0"/>
            </a:br>
            <a:r>
              <a:rPr lang="en-US" sz="8800" b="1" dirty="0"/>
              <a:t>CAR BREAKER &amp; PLUG</a:t>
            </a:r>
            <a:br>
              <a:rPr lang="en-US" sz="8800" b="1" dirty="0"/>
            </a:br>
            <a:r>
              <a:rPr lang="en-US" sz="8800" b="1" dirty="0"/>
              <a:t>ENERGIZED</a:t>
            </a:r>
          </a:p>
        </p:txBody>
      </p:sp>
    </p:spTree>
    <p:extLst>
      <p:ext uri="{BB962C8B-B14F-4D97-AF65-F5344CB8AC3E}">
        <p14:creationId xmlns:p14="http://schemas.microsoft.com/office/powerpoint/2010/main" val="81597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8C2AB-420D-CA01-DBD5-07FB27A99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67509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ON-SIDE SHUTTLE </a:t>
            </a:r>
            <a:br>
              <a:rPr lang="en-US" sz="8800" b="1" dirty="0"/>
            </a:br>
            <a:r>
              <a:rPr lang="en-US" sz="8800" b="1" dirty="0"/>
              <a:t>CAR BREAKER &amp; PLUG</a:t>
            </a:r>
            <a:br>
              <a:rPr lang="en-US" sz="8800" b="1" dirty="0"/>
            </a:br>
            <a:r>
              <a:rPr lang="en-US" sz="8800" b="1" dirty="0"/>
              <a:t>DISCONNECTED</a:t>
            </a:r>
            <a:br>
              <a:rPr lang="en-US" sz="8800" b="1" dirty="0"/>
            </a:b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194578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739A8-F575-0EA7-AF12-5B86A0756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0061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OFF-SIDE SHUTTLE</a:t>
            </a:r>
            <a:br>
              <a:rPr lang="en-US" sz="8800" b="1" dirty="0"/>
            </a:br>
            <a:r>
              <a:rPr lang="en-US" sz="8800" b="1" dirty="0"/>
              <a:t>CAR BREAKER &amp; PLUG</a:t>
            </a:r>
            <a:br>
              <a:rPr lang="en-US" sz="8800" b="1" dirty="0"/>
            </a:br>
            <a:r>
              <a:rPr lang="en-US" sz="8800" b="1" dirty="0"/>
              <a:t>ENERGIZED</a:t>
            </a:r>
          </a:p>
        </p:txBody>
      </p:sp>
    </p:spTree>
    <p:extLst>
      <p:ext uri="{BB962C8B-B14F-4D97-AF65-F5344CB8AC3E}">
        <p14:creationId xmlns:p14="http://schemas.microsoft.com/office/powerpoint/2010/main" val="333517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6A116-A39A-5B84-19B1-77AA8943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669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OFF-SIDE SHUTTLE</a:t>
            </a:r>
            <a:br>
              <a:rPr lang="en-US" sz="8800" b="1" dirty="0"/>
            </a:br>
            <a:r>
              <a:rPr lang="en-US" sz="8800" b="1" dirty="0"/>
              <a:t>CAR BREAKER &amp; PLUG</a:t>
            </a:r>
            <a:br>
              <a:rPr lang="en-US" sz="8800" b="1" dirty="0"/>
            </a:br>
            <a:r>
              <a:rPr lang="en-US" sz="8800" b="1" dirty="0"/>
              <a:t>DISCONNECTED</a:t>
            </a:r>
          </a:p>
        </p:txBody>
      </p:sp>
    </p:spTree>
    <p:extLst>
      <p:ext uri="{BB962C8B-B14F-4D97-AF65-F5344CB8AC3E}">
        <p14:creationId xmlns:p14="http://schemas.microsoft.com/office/powerpoint/2010/main" val="3960011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90C5F-4271-C3BB-EFD8-399E95F18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18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480V FAN</a:t>
            </a:r>
            <a:br>
              <a:rPr lang="en-US" sz="8800" b="1" dirty="0"/>
            </a:br>
            <a:r>
              <a:rPr lang="en-US" sz="8800" b="1" dirty="0"/>
              <a:t>BREAKER &amp; PLUG</a:t>
            </a:r>
            <a:br>
              <a:rPr lang="en-US" sz="8800" b="1" dirty="0"/>
            </a:br>
            <a:r>
              <a:rPr lang="en-US" sz="8800" b="1" dirty="0"/>
              <a:t>ENERGIZED</a:t>
            </a:r>
          </a:p>
        </p:txBody>
      </p:sp>
    </p:spTree>
    <p:extLst>
      <p:ext uri="{BB962C8B-B14F-4D97-AF65-F5344CB8AC3E}">
        <p14:creationId xmlns:p14="http://schemas.microsoft.com/office/powerpoint/2010/main" val="2345195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89C1-FF2B-8813-C897-9D8880B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KITCHEN </a:t>
            </a:r>
            <a:br>
              <a:rPr lang="en-US" sz="9600" b="1" dirty="0"/>
            </a:br>
            <a:r>
              <a:rPr lang="en-US" sz="9600" b="1" dirty="0"/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1055744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B1-9AC7-D8D7-DAF9-09CEF3E16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0778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SELF-RESCUER CACHE</a:t>
            </a:r>
            <a:br>
              <a:rPr lang="en-US" sz="8800" b="1" dirty="0"/>
            </a:br>
            <a:r>
              <a:rPr lang="en-US" sz="8800" b="1" dirty="0"/>
              <a:t>WITH 16</a:t>
            </a:r>
            <a:br>
              <a:rPr lang="en-US" sz="8800" b="1" dirty="0"/>
            </a:br>
            <a:r>
              <a:rPr lang="en-US" sz="8800" b="1" dirty="0"/>
              <a:t>SCSRs</a:t>
            </a:r>
          </a:p>
        </p:txBody>
      </p:sp>
    </p:spTree>
    <p:extLst>
      <p:ext uri="{BB962C8B-B14F-4D97-AF65-F5344CB8AC3E}">
        <p14:creationId xmlns:p14="http://schemas.microsoft.com/office/powerpoint/2010/main" val="398989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AA6C2-290C-C89B-812A-41F8995C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2103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PRIMARY LIFELINE</a:t>
            </a:r>
            <a:br>
              <a:rPr lang="en-US" sz="9600" b="1" dirty="0"/>
            </a:br>
            <a:r>
              <a:rPr lang="en-US" sz="9600" b="1" dirty="0"/>
              <a:t>TO </a:t>
            </a:r>
            <a:br>
              <a:rPr lang="en-US" sz="9600" b="1" dirty="0"/>
            </a:br>
            <a:r>
              <a:rPr lang="en-US" sz="9600" b="1" dirty="0"/>
              <a:t>WEST MAINS</a:t>
            </a:r>
          </a:p>
        </p:txBody>
      </p:sp>
    </p:spTree>
    <p:extLst>
      <p:ext uri="{BB962C8B-B14F-4D97-AF65-F5344CB8AC3E}">
        <p14:creationId xmlns:p14="http://schemas.microsoft.com/office/powerpoint/2010/main" val="850924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33FB2-CCBF-3CA3-471D-EC767819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8737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PERMANENT </a:t>
            </a:r>
            <a:br>
              <a:rPr lang="en-US" sz="8800" b="1" dirty="0"/>
            </a:br>
            <a:r>
              <a:rPr lang="en-US" sz="8800" b="1" dirty="0"/>
              <a:t>STOPPING WITH </a:t>
            </a:r>
            <a:br>
              <a:rPr lang="en-US" sz="8800" b="1" dirty="0"/>
            </a:br>
            <a:r>
              <a:rPr lang="en-US" sz="8800" b="1" dirty="0"/>
              <a:t>DOOR CLOSED</a:t>
            </a:r>
          </a:p>
        </p:txBody>
      </p:sp>
    </p:spTree>
    <p:extLst>
      <p:ext uri="{BB962C8B-B14F-4D97-AF65-F5344CB8AC3E}">
        <p14:creationId xmlns:p14="http://schemas.microsoft.com/office/powerpoint/2010/main" val="268076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EB7F-1AF1-4E11-1BF8-382CA4F9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312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FEEDER  </a:t>
            </a:r>
            <a:br>
              <a:rPr lang="en-US" sz="8800" b="1" dirty="0"/>
            </a:br>
            <a:r>
              <a:rPr lang="en-US" sz="8800" b="1" dirty="0"/>
              <a:t>BREAKER &amp; PLUG</a:t>
            </a:r>
            <a:br>
              <a:rPr lang="en-US" sz="8800" b="1" dirty="0"/>
            </a:br>
            <a:r>
              <a:rPr lang="en-US" sz="8800" b="1" dirty="0"/>
              <a:t>ENERGIZED</a:t>
            </a:r>
          </a:p>
        </p:txBody>
      </p:sp>
    </p:spTree>
    <p:extLst>
      <p:ext uri="{BB962C8B-B14F-4D97-AF65-F5344CB8AC3E}">
        <p14:creationId xmlns:p14="http://schemas.microsoft.com/office/powerpoint/2010/main" val="3763374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0A824-4964-6232-5413-0BFB4CBB3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2309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995V FAN</a:t>
            </a:r>
            <a:br>
              <a:rPr lang="en-US" sz="8800" b="1" dirty="0"/>
            </a:br>
            <a:r>
              <a:rPr lang="en-US" sz="8800" b="1" dirty="0"/>
              <a:t>BREAKER &amp; PLUG</a:t>
            </a:r>
            <a:br>
              <a:rPr lang="en-US" sz="8800" b="1" dirty="0"/>
            </a:br>
            <a:r>
              <a:rPr lang="en-US" sz="8800" b="1" dirty="0"/>
              <a:t>ENERGIZED</a:t>
            </a:r>
          </a:p>
        </p:txBody>
      </p:sp>
    </p:spTree>
    <p:extLst>
      <p:ext uri="{BB962C8B-B14F-4D97-AF65-F5344CB8AC3E}">
        <p14:creationId xmlns:p14="http://schemas.microsoft.com/office/powerpoint/2010/main" val="3927972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C169D-57D2-E89B-53D9-3296E810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567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CONTINUOUS MINER</a:t>
            </a:r>
            <a:br>
              <a:rPr lang="en-US" sz="8800" b="1" dirty="0"/>
            </a:br>
            <a:r>
              <a:rPr lang="en-US" sz="8800" b="1" dirty="0"/>
              <a:t>BREAKER AND PLUG</a:t>
            </a:r>
            <a:br>
              <a:rPr lang="en-US" sz="8800" b="1" dirty="0"/>
            </a:br>
            <a:r>
              <a:rPr lang="en-US" sz="8800" b="1" dirty="0"/>
              <a:t>ENERGIZED</a:t>
            </a:r>
          </a:p>
        </p:txBody>
      </p:sp>
    </p:spTree>
    <p:extLst>
      <p:ext uri="{BB962C8B-B14F-4D97-AF65-F5344CB8AC3E}">
        <p14:creationId xmlns:p14="http://schemas.microsoft.com/office/powerpoint/2010/main" val="3501132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A909-2D0C-9EF1-0F90-142CF68D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0061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CONTINUOUS MINER</a:t>
            </a:r>
            <a:br>
              <a:rPr lang="en-US" sz="8800" b="1" dirty="0"/>
            </a:br>
            <a:r>
              <a:rPr lang="en-US" sz="8800" b="1" dirty="0"/>
              <a:t>BREAKER &amp; PLUG</a:t>
            </a:r>
            <a:br>
              <a:rPr lang="en-US" sz="8800" b="1" dirty="0"/>
            </a:br>
            <a:r>
              <a:rPr lang="en-US" sz="8800" b="1" dirty="0"/>
              <a:t>DISCONNECTED</a:t>
            </a:r>
          </a:p>
        </p:txBody>
      </p:sp>
    </p:spTree>
    <p:extLst>
      <p:ext uri="{BB962C8B-B14F-4D97-AF65-F5344CB8AC3E}">
        <p14:creationId xmlns:p14="http://schemas.microsoft.com/office/powerpoint/2010/main" val="4067700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4E07-667D-4473-3F5A-331F6FF3E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634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END OF </a:t>
            </a:r>
            <a:br>
              <a:rPr lang="en-US" sz="8800" b="1" dirty="0"/>
            </a:br>
            <a:r>
              <a:rPr lang="en-US" sz="8800" b="1" dirty="0"/>
              <a:t>LIFELINE</a:t>
            </a:r>
          </a:p>
        </p:txBody>
      </p:sp>
    </p:spTree>
    <p:extLst>
      <p:ext uri="{BB962C8B-B14F-4D97-AF65-F5344CB8AC3E}">
        <p14:creationId xmlns:p14="http://schemas.microsoft.com/office/powerpoint/2010/main" val="912191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D64F-D7CF-3D74-559A-9FBD935F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SHUTTLE CAR</a:t>
            </a:r>
            <a:br>
              <a:rPr lang="en-US" sz="8800" b="1" dirty="0"/>
            </a:br>
            <a:r>
              <a:rPr lang="en-US" sz="8800" b="1" dirty="0"/>
              <a:t>ANCHOR</a:t>
            </a:r>
          </a:p>
        </p:txBody>
      </p:sp>
    </p:spTree>
    <p:extLst>
      <p:ext uri="{BB962C8B-B14F-4D97-AF65-F5344CB8AC3E}">
        <p14:creationId xmlns:p14="http://schemas.microsoft.com/office/powerpoint/2010/main" val="3753254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D8AA-ADB8-E615-844E-CAEF7A8D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771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SLIDER</a:t>
            </a:r>
            <a:br>
              <a:rPr lang="en-US" sz="8800" b="1" dirty="0"/>
            </a:br>
            <a:r>
              <a:rPr lang="en-US" sz="8800" b="1" dirty="0"/>
              <a:t>VENT TUBE</a:t>
            </a:r>
          </a:p>
        </p:txBody>
      </p:sp>
    </p:spTree>
    <p:extLst>
      <p:ext uri="{BB962C8B-B14F-4D97-AF65-F5344CB8AC3E}">
        <p14:creationId xmlns:p14="http://schemas.microsoft.com/office/powerpoint/2010/main" val="3530745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F44E-7B40-01E6-D6A2-1F88E39E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312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EXTENDABLE</a:t>
            </a:r>
            <a:br>
              <a:rPr lang="en-US" sz="8800" b="1" dirty="0"/>
            </a:br>
            <a:r>
              <a:rPr lang="en-US" sz="8800" b="1" dirty="0"/>
              <a:t>METER </a:t>
            </a:r>
            <a:br>
              <a:rPr lang="en-US" sz="8800" b="1" dirty="0"/>
            </a:br>
            <a:r>
              <a:rPr lang="en-US" sz="8800" b="1" dirty="0"/>
              <a:t>PROBE</a:t>
            </a:r>
          </a:p>
        </p:txBody>
      </p:sp>
    </p:spTree>
    <p:extLst>
      <p:ext uri="{BB962C8B-B14F-4D97-AF65-F5344CB8AC3E}">
        <p14:creationId xmlns:p14="http://schemas.microsoft.com/office/powerpoint/2010/main" val="3709931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2D397-A98D-E2F1-58CD-4E774660C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634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END OF </a:t>
            </a:r>
            <a:br>
              <a:rPr lang="en-US" sz="8800" b="1" dirty="0"/>
            </a:br>
            <a:r>
              <a:rPr lang="en-US" sz="8800" b="1" dirty="0"/>
              <a:t>VENT TUBE</a:t>
            </a:r>
          </a:p>
        </p:txBody>
      </p:sp>
    </p:spTree>
    <p:extLst>
      <p:ext uri="{BB962C8B-B14F-4D97-AF65-F5344CB8AC3E}">
        <p14:creationId xmlns:p14="http://schemas.microsoft.com/office/powerpoint/2010/main" val="405472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E8DA-DEA7-FEF1-CAA6-B67D61597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7716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CHECK IN/OUT</a:t>
            </a:r>
          </a:p>
        </p:txBody>
      </p:sp>
    </p:spTree>
    <p:extLst>
      <p:ext uri="{BB962C8B-B14F-4D97-AF65-F5344CB8AC3E}">
        <p14:creationId xmlns:p14="http://schemas.microsoft.com/office/powerpoint/2010/main" val="1576708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AF36-20A2-26C6-7934-42A6CE65E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669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2 ROOF BOLTERS</a:t>
            </a:r>
            <a:br>
              <a:rPr lang="en-US" sz="8800" b="1" dirty="0"/>
            </a:br>
            <a:r>
              <a:rPr lang="en-US" sz="8800" b="1" dirty="0"/>
              <a:t>OPERATING </a:t>
            </a:r>
            <a:br>
              <a:rPr lang="en-US" sz="8800" b="1" dirty="0"/>
            </a:br>
            <a:r>
              <a:rPr lang="en-US" sz="8800" b="1" dirty="0"/>
              <a:t>ROOF BOLTER</a:t>
            </a:r>
          </a:p>
        </p:txBody>
      </p:sp>
    </p:spTree>
    <p:extLst>
      <p:ext uri="{BB962C8B-B14F-4D97-AF65-F5344CB8AC3E}">
        <p14:creationId xmlns:p14="http://schemas.microsoft.com/office/powerpoint/2010/main" val="2302334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F3ACA-6342-6D6A-462E-FDBCDF06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8737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DANGER</a:t>
            </a:r>
            <a:br>
              <a:rPr lang="en-US" sz="9600" b="1" dirty="0"/>
            </a:br>
            <a:r>
              <a:rPr lang="en-US" sz="9600" b="1" dirty="0"/>
              <a:t>UNSUPPORTED</a:t>
            </a:r>
            <a:br>
              <a:rPr lang="en-US" sz="9600" b="1" dirty="0"/>
            </a:br>
            <a:r>
              <a:rPr lang="en-US" sz="9600" b="1" dirty="0"/>
              <a:t>ROOF</a:t>
            </a:r>
          </a:p>
        </p:txBody>
      </p:sp>
    </p:spTree>
    <p:extLst>
      <p:ext uri="{BB962C8B-B14F-4D97-AF65-F5344CB8AC3E}">
        <p14:creationId xmlns:p14="http://schemas.microsoft.com/office/powerpoint/2010/main" val="2256812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99E2B-A1E0-AE58-16DD-ABB820A3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2103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0.1% CH4</a:t>
            </a:r>
            <a:br>
              <a:rPr lang="en-US" sz="9600" b="1" dirty="0"/>
            </a:br>
            <a:r>
              <a:rPr lang="en-US" sz="9600" b="1" dirty="0"/>
              <a:t>20.8% O2</a:t>
            </a:r>
          </a:p>
        </p:txBody>
      </p:sp>
    </p:spTree>
    <p:extLst>
      <p:ext uri="{BB962C8B-B14F-4D97-AF65-F5344CB8AC3E}">
        <p14:creationId xmlns:p14="http://schemas.microsoft.com/office/powerpoint/2010/main" val="21691785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09907-E602-D145-F129-7DCB1065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RMMRC PRESHIFT</a:t>
            </a:r>
            <a:br>
              <a:rPr lang="en-US" b="1" dirty="0"/>
            </a:br>
            <a:r>
              <a:rPr lang="en-US" b="1" dirty="0"/>
              <a:t>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E066A-90FD-9C02-B61D-336ADF91E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ARRANGED FROM OUTBY TO FACE</a:t>
            </a:r>
          </a:p>
          <a:p>
            <a:pPr algn="ctr"/>
            <a:r>
              <a:rPr lang="en-US" sz="2800" b="1" dirty="0"/>
              <a:t>#2 ENTRY AND #2 ENTRY TO #3 ENTRY CROSSCUTS</a:t>
            </a:r>
          </a:p>
        </p:txBody>
      </p:sp>
    </p:spTree>
    <p:extLst>
      <p:ext uri="{BB962C8B-B14F-4D97-AF65-F5344CB8AC3E}">
        <p14:creationId xmlns:p14="http://schemas.microsoft.com/office/powerpoint/2010/main" val="24443809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9E6A-A519-38EE-70EA-C53F076AF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669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OPERATING CONVEYOR BELT</a:t>
            </a:r>
            <a:br>
              <a:rPr lang="en-US" sz="8800" b="1" dirty="0"/>
            </a:br>
            <a:r>
              <a:rPr lang="en-US" sz="8800" b="1" dirty="0"/>
              <a:t>WITH CROSSOVER</a:t>
            </a:r>
          </a:p>
        </p:txBody>
      </p:sp>
    </p:spTree>
    <p:extLst>
      <p:ext uri="{BB962C8B-B14F-4D97-AF65-F5344CB8AC3E}">
        <p14:creationId xmlns:p14="http://schemas.microsoft.com/office/powerpoint/2010/main" val="130815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109A5-3653-6FB5-3E70-AC18D86CD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SECONDARY </a:t>
            </a:r>
            <a:br>
              <a:rPr lang="en-US" sz="8800" b="1" dirty="0"/>
            </a:br>
            <a:r>
              <a:rPr lang="en-US" sz="8800" b="1" dirty="0"/>
              <a:t>LIFELING TO </a:t>
            </a:r>
            <a:br>
              <a:rPr lang="en-US" sz="8800" b="1" dirty="0"/>
            </a:br>
            <a:r>
              <a:rPr lang="en-US" sz="8800" b="1" dirty="0"/>
              <a:t>WEST MAINS</a:t>
            </a:r>
          </a:p>
        </p:txBody>
      </p:sp>
    </p:spTree>
    <p:extLst>
      <p:ext uri="{BB962C8B-B14F-4D97-AF65-F5344CB8AC3E}">
        <p14:creationId xmlns:p14="http://schemas.microsoft.com/office/powerpoint/2010/main" val="3513936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4D38-FAB8-708C-00FA-75654FB62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2409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BELT</a:t>
            </a:r>
            <a:br>
              <a:rPr lang="en-US" sz="9600" b="1" dirty="0"/>
            </a:br>
            <a:r>
              <a:rPr lang="en-US" sz="9600" b="1" dirty="0"/>
              <a:t>CROSSOVER</a:t>
            </a:r>
          </a:p>
        </p:txBody>
      </p:sp>
    </p:spTree>
    <p:extLst>
      <p:ext uri="{BB962C8B-B14F-4D97-AF65-F5344CB8AC3E}">
        <p14:creationId xmlns:p14="http://schemas.microsoft.com/office/powerpoint/2010/main" val="2926589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6DB3-2522-ABFE-D431-0900A47A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3123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PERMANENT</a:t>
            </a:r>
            <a:br>
              <a:rPr lang="en-US" sz="9600" b="1" dirty="0"/>
            </a:br>
            <a:r>
              <a:rPr lang="en-US" sz="9600" b="1" dirty="0"/>
              <a:t>STOPPING</a:t>
            </a:r>
          </a:p>
        </p:txBody>
      </p:sp>
    </p:spTree>
    <p:extLst>
      <p:ext uri="{BB962C8B-B14F-4D97-AF65-F5344CB8AC3E}">
        <p14:creationId xmlns:p14="http://schemas.microsoft.com/office/powerpoint/2010/main" val="41817566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AEF36-4F6E-7EDF-13AC-796E32641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720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PERMANENT</a:t>
            </a:r>
            <a:br>
              <a:rPr lang="en-US" sz="8800" b="1" dirty="0"/>
            </a:br>
            <a:r>
              <a:rPr lang="en-US" sz="8800" b="1" dirty="0"/>
              <a:t>STOPPING WITH</a:t>
            </a:r>
            <a:br>
              <a:rPr lang="en-US" sz="8800" b="1" dirty="0"/>
            </a:br>
            <a:r>
              <a:rPr lang="en-US" sz="8800" b="1" dirty="0"/>
              <a:t>DOOR CLOSED</a:t>
            </a:r>
          </a:p>
        </p:txBody>
      </p:sp>
    </p:spTree>
    <p:extLst>
      <p:ext uri="{BB962C8B-B14F-4D97-AF65-F5344CB8AC3E}">
        <p14:creationId xmlns:p14="http://schemas.microsoft.com/office/powerpoint/2010/main" val="950998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2269C-D864-9F0B-1E3E-1487D563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287"/>
          </a:xfrm>
        </p:spPr>
        <p:txBody>
          <a:bodyPr>
            <a:normAutofit/>
          </a:bodyPr>
          <a:lstStyle/>
          <a:p>
            <a:pPr algn="ctr"/>
            <a:r>
              <a:rPr lang="en-US" sz="9600" b="1"/>
              <a:t>BELT</a:t>
            </a:r>
            <a:br>
              <a:rPr lang="en-US" sz="9600" b="1"/>
            </a:br>
            <a:r>
              <a:rPr lang="en-US" sz="9600" b="1"/>
              <a:t>CROSSOVER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33277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083A-52F6-5163-C234-046B9F63E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7206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/>
              <a:t>CALIBRATED </a:t>
            </a:r>
            <a:br>
              <a:rPr lang="en-US" sz="9600" b="1" dirty="0"/>
            </a:br>
            <a:r>
              <a:rPr lang="en-US" sz="9600" b="1" dirty="0"/>
              <a:t>PROXIMITY </a:t>
            </a:r>
            <a:br>
              <a:rPr lang="en-US" sz="9600" b="1" dirty="0"/>
            </a:br>
            <a:r>
              <a:rPr lang="en-US" sz="9600" b="1" dirty="0"/>
              <a:t>DETECTOR</a:t>
            </a:r>
          </a:p>
        </p:txBody>
      </p:sp>
    </p:spTree>
    <p:extLst>
      <p:ext uri="{BB962C8B-B14F-4D97-AF65-F5344CB8AC3E}">
        <p14:creationId xmlns:p14="http://schemas.microsoft.com/office/powerpoint/2010/main" val="8768636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0F5A-CABC-33F9-B72A-D650ABC1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8737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28 BAGS OF </a:t>
            </a:r>
            <a:br>
              <a:rPr lang="en-US" sz="8800" b="1" dirty="0"/>
            </a:br>
            <a:r>
              <a:rPr lang="en-US" sz="8800" b="1" dirty="0"/>
              <a:t>ROCK DUST</a:t>
            </a:r>
          </a:p>
        </p:txBody>
      </p:sp>
    </p:spTree>
    <p:extLst>
      <p:ext uri="{BB962C8B-B14F-4D97-AF65-F5344CB8AC3E}">
        <p14:creationId xmlns:p14="http://schemas.microsoft.com/office/powerpoint/2010/main" val="32633342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8D80-EFEC-2E88-59F8-129470E66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669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OPERATING </a:t>
            </a:r>
            <a:br>
              <a:rPr lang="en-US" sz="8800" b="1" dirty="0"/>
            </a:br>
            <a:r>
              <a:rPr lang="en-US" sz="8800" b="1" dirty="0"/>
              <a:t>CONVEYOR </a:t>
            </a:r>
            <a:br>
              <a:rPr lang="en-US" sz="8800" b="1" dirty="0"/>
            </a:br>
            <a:r>
              <a:rPr lang="en-US" sz="8800" b="1" dirty="0"/>
              <a:t>BELT</a:t>
            </a:r>
          </a:p>
        </p:txBody>
      </p:sp>
    </p:spTree>
    <p:extLst>
      <p:ext uri="{BB962C8B-B14F-4D97-AF65-F5344CB8AC3E}">
        <p14:creationId xmlns:p14="http://schemas.microsoft.com/office/powerpoint/2010/main" val="2416241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B99D5-B6B7-E9FE-FE89-55612AC54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1592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END OF </a:t>
            </a:r>
            <a:br>
              <a:rPr lang="en-US" sz="8800" b="1" dirty="0"/>
            </a:br>
            <a:r>
              <a:rPr lang="en-US" sz="8800" b="1" dirty="0"/>
              <a:t>WATER LINE</a:t>
            </a:r>
          </a:p>
        </p:txBody>
      </p:sp>
    </p:spTree>
    <p:extLst>
      <p:ext uri="{BB962C8B-B14F-4D97-AF65-F5344CB8AC3E}">
        <p14:creationId xmlns:p14="http://schemas.microsoft.com/office/powerpoint/2010/main" val="34042233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CA48-2C7F-4725-F919-E81751781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3123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END OF </a:t>
            </a:r>
            <a:br>
              <a:rPr lang="en-US" sz="9600" b="1" dirty="0"/>
            </a:br>
            <a:r>
              <a:rPr lang="en-US" sz="9600" b="1" dirty="0"/>
              <a:t>LIFELINE</a:t>
            </a:r>
          </a:p>
        </p:txBody>
      </p:sp>
    </p:spTree>
    <p:extLst>
      <p:ext uri="{BB962C8B-B14F-4D97-AF65-F5344CB8AC3E}">
        <p14:creationId xmlns:p14="http://schemas.microsoft.com/office/powerpoint/2010/main" val="13567422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7DA0-072A-0C89-DF2E-90C406B2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0778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ATMOSPHERIC </a:t>
            </a:r>
            <a:br>
              <a:rPr lang="en-US" sz="8800" b="1" dirty="0"/>
            </a:br>
            <a:r>
              <a:rPr lang="en-US" sz="8800" b="1" dirty="0"/>
              <a:t>MONITORING </a:t>
            </a:r>
            <a:br>
              <a:rPr lang="en-US" sz="8800" b="1" dirty="0"/>
            </a:br>
            <a:r>
              <a:rPr lang="en-US" sz="8800" b="1" dirty="0"/>
              <a:t>SYSTEM</a:t>
            </a:r>
            <a:br>
              <a:rPr lang="en-US" sz="8800" b="1" dirty="0"/>
            </a:br>
            <a:r>
              <a:rPr lang="en-US" sz="8800" b="1" dirty="0"/>
              <a:t>004 PPM CO</a:t>
            </a:r>
          </a:p>
        </p:txBody>
      </p:sp>
    </p:spTree>
    <p:extLst>
      <p:ext uri="{BB962C8B-B14F-4D97-AF65-F5344CB8AC3E}">
        <p14:creationId xmlns:p14="http://schemas.microsoft.com/office/powerpoint/2010/main" val="5295052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5A7A-E15E-79E1-CAE0-A8A40A042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FEEDER/BREAKER</a:t>
            </a:r>
          </a:p>
        </p:txBody>
      </p:sp>
    </p:spTree>
    <p:extLst>
      <p:ext uri="{BB962C8B-B14F-4D97-AF65-F5344CB8AC3E}">
        <p14:creationId xmlns:p14="http://schemas.microsoft.com/office/powerpoint/2010/main" val="11059958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14C24-8AB1-364F-D760-014817B04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0778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OFF-SIDE </a:t>
            </a:r>
            <a:br>
              <a:rPr lang="en-US" sz="8800" b="1" dirty="0"/>
            </a:br>
            <a:r>
              <a:rPr lang="en-US" sz="8800" b="1" dirty="0"/>
              <a:t>SHUTTLE CAR</a:t>
            </a:r>
            <a:br>
              <a:rPr lang="en-US" sz="8800" b="1" dirty="0"/>
            </a:br>
            <a:r>
              <a:rPr lang="en-US" sz="8800" b="1" dirty="0"/>
              <a:t>AND OPERATOR</a:t>
            </a:r>
          </a:p>
        </p:txBody>
      </p:sp>
    </p:spTree>
    <p:extLst>
      <p:ext uri="{BB962C8B-B14F-4D97-AF65-F5344CB8AC3E}">
        <p14:creationId xmlns:p14="http://schemas.microsoft.com/office/powerpoint/2010/main" val="19443537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9A3A-7BF1-968A-7E34-CFB81788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634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20 LBS FIRE</a:t>
            </a:r>
            <a:br>
              <a:rPr lang="en-US" sz="8800" b="1" dirty="0"/>
            </a:br>
            <a:r>
              <a:rPr lang="en-US" sz="8800" b="1" dirty="0"/>
              <a:t>EXTINGUISHER</a:t>
            </a:r>
          </a:p>
        </p:txBody>
      </p:sp>
    </p:spTree>
    <p:extLst>
      <p:ext uri="{BB962C8B-B14F-4D97-AF65-F5344CB8AC3E}">
        <p14:creationId xmlns:p14="http://schemas.microsoft.com/office/powerpoint/2010/main" val="23520059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8549-3D51-6B82-0D8F-715336CCC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8227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MINER</a:t>
            </a:r>
            <a:br>
              <a:rPr lang="en-US" sz="9600" b="1" dirty="0"/>
            </a:br>
            <a:r>
              <a:rPr lang="en-US" sz="9600" b="1" dirty="0"/>
              <a:t>HELPER</a:t>
            </a:r>
          </a:p>
        </p:txBody>
      </p:sp>
    </p:spTree>
    <p:extLst>
      <p:ext uri="{BB962C8B-B14F-4D97-AF65-F5344CB8AC3E}">
        <p14:creationId xmlns:p14="http://schemas.microsoft.com/office/powerpoint/2010/main" val="27284185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B77C-BC63-5FDB-8621-984F302D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MINER</a:t>
            </a:r>
            <a:br>
              <a:rPr lang="en-US" sz="9600" b="1" dirty="0"/>
            </a:br>
            <a:r>
              <a:rPr lang="en-US" sz="9600" b="1" dirty="0"/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218139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CF74-E23F-0D3F-AE96-D01CD3A13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TIMER</a:t>
            </a:r>
          </a:p>
        </p:txBody>
      </p:sp>
    </p:spTree>
    <p:extLst>
      <p:ext uri="{BB962C8B-B14F-4D97-AF65-F5344CB8AC3E}">
        <p14:creationId xmlns:p14="http://schemas.microsoft.com/office/powerpoint/2010/main" val="23136948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E9BB-FE1F-D19B-50FB-C8A8B7347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1082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ON-SIDE </a:t>
            </a:r>
            <a:br>
              <a:rPr lang="en-US" sz="9600" b="1" dirty="0"/>
            </a:br>
            <a:r>
              <a:rPr lang="en-US" sz="9600" b="1" dirty="0"/>
              <a:t>SHUTTLE CAR</a:t>
            </a:r>
            <a:br>
              <a:rPr lang="en-US" sz="9600" b="1" dirty="0"/>
            </a:br>
            <a:r>
              <a:rPr lang="en-US" sz="9600" b="1" dirty="0"/>
              <a:t>&amp; OPERATOR</a:t>
            </a:r>
          </a:p>
        </p:txBody>
      </p:sp>
    </p:spTree>
    <p:extLst>
      <p:ext uri="{BB962C8B-B14F-4D97-AF65-F5344CB8AC3E}">
        <p14:creationId xmlns:p14="http://schemas.microsoft.com/office/powerpoint/2010/main" val="32024883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84A2-4357-A66A-6BAD-6C65177D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2613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END OF </a:t>
            </a:r>
            <a:br>
              <a:rPr lang="en-US" sz="9600" b="1" dirty="0"/>
            </a:br>
            <a:r>
              <a:rPr lang="en-US" sz="9600" b="1" dirty="0"/>
              <a:t>VENT TUBE</a:t>
            </a:r>
          </a:p>
        </p:txBody>
      </p:sp>
    </p:spTree>
    <p:extLst>
      <p:ext uri="{BB962C8B-B14F-4D97-AF65-F5344CB8AC3E}">
        <p14:creationId xmlns:p14="http://schemas.microsoft.com/office/powerpoint/2010/main" val="39043249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4B25-74EC-50A1-ABEA-3BDEF28A4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1799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CONTINUOUS MINER</a:t>
            </a:r>
            <a:br>
              <a:rPr lang="en-US" sz="8800" b="1" dirty="0"/>
            </a:br>
            <a:r>
              <a:rPr lang="en-US" sz="8800" b="1" dirty="0"/>
              <a:t>W/ PROXIMITY </a:t>
            </a:r>
            <a:br>
              <a:rPr lang="en-US" sz="8800" b="1" dirty="0"/>
            </a:br>
            <a:r>
              <a:rPr lang="en-US" sz="8800" b="1" dirty="0"/>
              <a:t>DETECTION</a:t>
            </a:r>
            <a:br>
              <a:rPr lang="en-US" sz="8800" b="1" dirty="0"/>
            </a:br>
            <a:r>
              <a:rPr lang="en-US" sz="8800" b="1" dirty="0"/>
              <a:t>CUTTING COAL</a:t>
            </a:r>
          </a:p>
        </p:txBody>
      </p:sp>
    </p:spTree>
    <p:extLst>
      <p:ext uri="{BB962C8B-B14F-4D97-AF65-F5344CB8AC3E}">
        <p14:creationId xmlns:p14="http://schemas.microsoft.com/office/powerpoint/2010/main" val="10297710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D3F1C-486F-FD65-7745-8FC46BB90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88530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1.6% CH4</a:t>
            </a:r>
            <a:br>
              <a:rPr lang="en-US" sz="9600" b="1" dirty="0"/>
            </a:br>
            <a:r>
              <a:rPr lang="en-US" sz="9600" b="1" dirty="0"/>
              <a:t>20.5% O2</a:t>
            </a:r>
          </a:p>
        </p:txBody>
      </p:sp>
    </p:spTree>
    <p:extLst>
      <p:ext uri="{BB962C8B-B14F-4D97-AF65-F5344CB8AC3E}">
        <p14:creationId xmlns:p14="http://schemas.microsoft.com/office/powerpoint/2010/main" val="18222764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88B4-6482-EC22-4402-7EEF93D4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9758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LAST ROW OF </a:t>
            </a:r>
            <a:br>
              <a:rPr lang="en-US" sz="8800" b="1" dirty="0"/>
            </a:br>
            <a:r>
              <a:rPr lang="en-US" sz="8800" b="1" dirty="0"/>
              <a:t>PERMANENT</a:t>
            </a:r>
            <a:br>
              <a:rPr lang="en-US" sz="8800" b="1" dirty="0"/>
            </a:br>
            <a:r>
              <a:rPr lang="en-US" sz="8800" b="1" dirty="0"/>
              <a:t>ROOF SUPPORT</a:t>
            </a:r>
          </a:p>
        </p:txBody>
      </p:sp>
    </p:spTree>
    <p:extLst>
      <p:ext uri="{BB962C8B-B14F-4D97-AF65-F5344CB8AC3E}">
        <p14:creationId xmlns:p14="http://schemas.microsoft.com/office/powerpoint/2010/main" val="954220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66CC2-DED5-FBBE-43F2-E8D0ECC0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RMMRC PRESHIFT</a:t>
            </a:r>
            <a:br>
              <a:rPr lang="en-US" b="1" dirty="0"/>
            </a:br>
            <a:r>
              <a:rPr lang="en-US" b="1" dirty="0"/>
              <a:t>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B2EA6-6AD1-BE67-90E0-6D38090333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ARRANGED FROM OUTBY TO FACE</a:t>
            </a:r>
          </a:p>
          <a:p>
            <a:pPr algn="ctr"/>
            <a:r>
              <a:rPr lang="en-US" sz="2800" b="1" dirty="0"/>
              <a:t>#3 ENTRY</a:t>
            </a:r>
          </a:p>
        </p:txBody>
      </p:sp>
    </p:spTree>
    <p:extLst>
      <p:ext uri="{BB962C8B-B14F-4D97-AF65-F5344CB8AC3E}">
        <p14:creationId xmlns:p14="http://schemas.microsoft.com/office/powerpoint/2010/main" val="22296398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1B9B8-E0D3-E8A2-318F-30E943C5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087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480V FAN TUBED</a:t>
            </a:r>
            <a:br>
              <a:rPr lang="en-US" sz="8800" b="1" dirty="0"/>
            </a:br>
            <a:r>
              <a:rPr lang="en-US" sz="8800" b="1" dirty="0"/>
              <a:t>TO #3 ENTRY</a:t>
            </a:r>
          </a:p>
        </p:txBody>
      </p:sp>
    </p:spTree>
    <p:extLst>
      <p:ext uri="{BB962C8B-B14F-4D97-AF65-F5344CB8AC3E}">
        <p14:creationId xmlns:p14="http://schemas.microsoft.com/office/powerpoint/2010/main" val="37889559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2AD2-98CD-CC6E-5D9A-EDBB28C9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1082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995V FAN TUBED</a:t>
            </a:r>
            <a:br>
              <a:rPr lang="en-US" sz="8800" b="1" dirty="0"/>
            </a:br>
            <a:r>
              <a:rPr lang="en-US" sz="8800" b="1" dirty="0"/>
              <a:t>TO #1 AND #2 </a:t>
            </a:r>
            <a:br>
              <a:rPr lang="en-US" sz="8800" b="1" dirty="0"/>
            </a:br>
            <a:r>
              <a:rPr lang="en-US" sz="8800" b="1" dirty="0"/>
              <a:t>ENTRIES</a:t>
            </a:r>
          </a:p>
        </p:txBody>
      </p:sp>
    </p:spTree>
    <p:extLst>
      <p:ext uri="{BB962C8B-B14F-4D97-AF65-F5344CB8AC3E}">
        <p14:creationId xmlns:p14="http://schemas.microsoft.com/office/powerpoint/2010/main" val="16835534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ECDE-2661-CA94-8DA0-55DD0FC5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7716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20 LBS FIRE</a:t>
            </a:r>
            <a:br>
              <a:rPr lang="en-US" sz="8800" b="1" dirty="0"/>
            </a:br>
            <a:r>
              <a:rPr lang="en-US" sz="8800" b="1" dirty="0"/>
              <a:t>EXTINGUISHER</a:t>
            </a:r>
          </a:p>
        </p:txBody>
      </p:sp>
    </p:spTree>
    <p:extLst>
      <p:ext uri="{BB962C8B-B14F-4D97-AF65-F5344CB8AC3E}">
        <p14:creationId xmlns:p14="http://schemas.microsoft.com/office/powerpoint/2010/main" val="32941819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42029-A98E-3F51-4B73-AF3974482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20 LBS FIRE</a:t>
            </a:r>
            <a:br>
              <a:rPr lang="en-US" sz="8800" b="1" dirty="0"/>
            </a:br>
            <a:r>
              <a:rPr lang="en-US" sz="8800" b="1" dirty="0"/>
              <a:t>EXTINGUISHER</a:t>
            </a:r>
          </a:p>
        </p:txBody>
      </p:sp>
    </p:spTree>
    <p:extLst>
      <p:ext uri="{BB962C8B-B14F-4D97-AF65-F5344CB8AC3E}">
        <p14:creationId xmlns:p14="http://schemas.microsoft.com/office/powerpoint/2010/main" val="27410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1F01-B5A2-80E3-1A7E-7421DE4D1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4144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OPERABLE </a:t>
            </a:r>
            <a:br>
              <a:rPr lang="en-US" sz="9600" b="1" dirty="0"/>
            </a:br>
            <a:r>
              <a:rPr lang="en-US" sz="9600" b="1" dirty="0"/>
              <a:t>MANTRIP</a:t>
            </a:r>
            <a:br>
              <a:rPr lang="en-US" sz="9600" b="1" dirty="0"/>
            </a:br>
            <a:r>
              <a:rPr lang="en-US" sz="9600" b="1" dirty="0"/>
              <a:t>UNATTENDED</a:t>
            </a:r>
          </a:p>
        </p:txBody>
      </p:sp>
    </p:spTree>
    <p:extLst>
      <p:ext uri="{BB962C8B-B14F-4D97-AF65-F5344CB8AC3E}">
        <p14:creationId xmlns:p14="http://schemas.microsoft.com/office/powerpoint/2010/main" val="14784011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471FF-7C45-A418-5EF7-253256968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6489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SHUTTLE CAR</a:t>
            </a:r>
            <a:br>
              <a:rPr lang="en-US" sz="8800" b="1" dirty="0"/>
            </a:br>
            <a:r>
              <a:rPr lang="en-US" sz="8800" b="1" dirty="0"/>
              <a:t>ANCHOR</a:t>
            </a:r>
          </a:p>
        </p:txBody>
      </p:sp>
    </p:spTree>
    <p:extLst>
      <p:ext uri="{BB962C8B-B14F-4D97-AF65-F5344CB8AC3E}">
        <p14:creationId xmlns:p14="http://schemas.microsoft.com/office/powerpoint/2010/main" val="3491612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22E9-EA27-5F06-E201-6B1CE103B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1289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/>
              <a:t>LEAD MAN WITH</a:t>
            </a:r>
            <a:br>
              <a:rPr lang="en-US" sz="8800" b="1" dirty="0"/>
            </a:br>
            <a:r>
              <a:rPr lang="en-US" sz="8800" b="1" dirty="0"/>
              <a:t>NO PROXIMITY</a:t>
            </a:r>
            <a:br>
              <a:rPr lang="en-US" sz="8800" b="1" dirty="0"/>
            </a:br>
            <a:r>
              <a:rPr lang="en-US" sz="8800" b="1" dirty="0"/>
              <a:t>LOCATOR</a:t>
            </a:r>
          </a:p>
        </p:txBody>
      </p:sp>
    </p:spTree>
    <p:extLst>
      <p:ext uri="{BB962C8B-B14F-4D97-AF65-F5344CB8AC3E}">
        <p14:creationId xmlns:p14="http://schemas.microsoft.com/office/powerpoint/2010/main" val="20966896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6484-8F0C-D781-708F-C612ACF5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16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END OF </a:t>
            </a:r>
            <a:br>
              <a:rPr lang="en-US" sz="9600" b="1" dirty="0"/>
            </a:br>
            <a:r>
              <a:rPr lang="en-US" sz="9600" b="1" dirty="0"/>
              <a:t>VENT TUBE</a:t>
            </a:r>
          </a:p>
        </p:txBody>
      </p:sp>
    </p:spTree>
    <p:extLst>
      <p:ext uri="{BB962C8B-B14F-4D97-AF65-F5344CB8AC3E}">
        <p14:creationId xmlns:p14="http://schemas.microsoft.com/office/powerpoint/2010/main" val="5694977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A515-EC3B-5797-39BA-0646F1B7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9247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FACE</a:t>
            </a:r>
          </a:p>
        </p:txBody>
      </p:sp>
    </p:spTree>
    <p:extLst>
      <p:ext uri="{BB962C8B-B14F-4D97-AF65-F5344CB8AC3E}">
        <p14:creationId xmlns:p14="http://schemas.microsoft.com/office/powerpoint/2010/main" val="99841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2C4FA-032C-93D9-5970-ECD2A5B4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2103"/>
          </a:xfrm>
        </p:spPr>
        <p:txBody>
          <a:bodyPr>
            <a:normAutofit/>
          </a:bodyPr>
          <a:lstStyle/>
          <a:p>
            <a:pPr algn="ctr"/>
            <a:r>
              <a:rPr lang="en-US" sz="9600" b="1"/>
              <a:t>35 FOOT </a:t>
            </a:r>
            <a:r>
              <a:rPr lang="en-US" sz="9600" b="1" dirty="0"/>
              <a:t>CLEARANCE</a:t>
            </a:r>
            <a:br>
              <a:rPr lang="en-US" sz="9600" b="1" dirty="0"/>
            </a:br>
            <a:r>
              <a:rPr lang="en-US" sz="9600" b="1" dirty="0"/>
              <a:t>REQUIRED FOR</a:t>
            </a:r>
            <a:br>
              <a:rPr lang="en-US" sz="9600" b="1" dirty="0"/>
            </a:br>
            <a:r>
              <a:rPr lang="en-US" sz="9600" b="1" dirty="0"/>
              <a:t>DEPLOYMENT</a:t>
            </a:r>
          </a:p>
        </p:txBody>
      </p:sp>
    </p:spTree>
    <p:extLst>
      <p:ext uri="{BB962C8B-B14F-4D97-AF65-F5344CB8AC3E}">
        <p14:creationId xmlns:p14="http://schemas.microsoft.com/office/powerpoint/2010/main" val="1993255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65D0B-B74A-BA69-42A0-561E47860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6696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REFUGE </a:t>
            </a:r>
            <a:br>
              <a:rPr lang="en-US" sz="9600" b="1" dirty="0"/>
            </a:br>
            <a:r>
              <a:rPr lang="en-US" sz="9600" b="1" dirty="0"/>
              <a:t>ALTERNATIVE</a:t>
            </a:r>
          </a:p>
        </p:txBody>
      </p:sp>
    </p:spTree>
    <p:extLst>
      <p:ext uri="{BB962C8B-B14F-4D97-AF65-F5344CB8AC3E}">
        <p14:creationId xmlns:p14="http://schemas.microsoft.com/office/powerpoint/2010/main" val="1480792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C16ED-BE88-744F-2459-B5FC33A83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14654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PERMANENT </a:t>
            </a:r>
            <a:br>
              <a:rPr lang="en-US" sz="9600" b="1" dirty="0"/>
            </a:br>
            <a:r>
              <a:rPr lang="en-US" sz="9600" b="1" dirty="0"/>
              <a:t>STOPPING</a:t>
            </a:r>
            <a:br>
              <a:rPr lang="en-US" sz="9600" b="1" dirty="0"/>
            </a:br>
            <a:r>
              <a:rPr lang="en-US" sz="9600" b="1" dirty="0"/>
              <a:t>WITH DOOR CLOSED</a:t>
            </a:r>
          </a:p>
        </p:txBody>
      </p:sp>
    </p:spTree>
    <p:extLst>
      <p:ext uri="{BB962C8B-B14F-4D97-AF65-F5344CB8AC3E}">
        <p14:creationId xmlns:p14="http://schemas.microsoft.com/office/powerpoint/2010/main" val="283359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410</Words>
  <Application>Microsoft Office PowerPoint</Application>
  <PresentationFormat>Widescreen</PresentationFormat>
  <Paragraphs>69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Aptos</vt:lpstr>
      <vt:lpstr>Aptos Display</vt:lpstr>
      <vt:lpstr>Arial</vt:lpstr>
      <vt:lpstr>Office Theme</vt:lpstr>
      <vt:lpstr>RMMRC PRESHIFT  2024</vt:lpstr>
      <vt:lpstr>PRIMARY LIFELINE TO  WEST MAINS</vt:lpstr>
      <vt:lpstr>CHECK IN/OUT</vt:lpstr>
      <vt:lpstr>CALIBRATED  PROXIMITY  DETECTOR</vt:lpstr>
      <vt:lpstr>TIMER</vt:lpstr>
      <vt:lpstr>OPERABLE  MANTRIP UNATTENDED</vt:lpstr>
      <vt:lpstr>35 FOOT CLEARANCE REQUIRED FOR DEPLOYMENT</vt:lpstr>
      <vt:lpstr>REFUGE  ALTERNATIVE</vt:lpstr>
      <vt:lpstr>PERMANENT  STOPPING WITH DOOR CLOSED</vt:lpstr>
      <vt:lpstr>20 LBS  FIRE EXTINGUISHER</vt:lpstr>
      <vt:lpstr>POWER  CENTER</vt:lpstr>
      <vt:lpstr>ROOF BOLTER BREAKER &amp; PLUG ENERGIZED </vt:lpstr>
      <vt:lpstr>ON-SIDE SHUTTLE CAR BREAKER &amp; PLUG ENERGIZED</vt:lpstr>
      <vt:lpstr>ON-SIDE SHUTTLE  CAR BREAKER &amp; PLUG DISCONNECTED </vt:lpstr>
      <vt:lpstr>OFF-SIDE SHUTTLE CAR BREAKER &amp; PLUG ENERGIZED</vt:lpstr>
      <vt:lpstr>OFF-SIDE SHUTTLE CAR BREAKER &amp; PLUG DISCONNECTED</vt:lpstr>
      <vt:lpstr>480V FAN BREAKER &amp; PLUG ENERGIZED</vt:lpstr>
      <vt:lpstr>KITCHEN  TABLE</vt:lpstr>
      <vt:lpstr>SELF-RESCUER CACHE WITH 16 SCSRs</vt:lpstr>
      <vt:lpstr>PERMANENT  STOPPING WITH  DOOR CLOSED</vt:lpstr>
      <vt:lpstr>FEEDER   BREAKER &amp; PLUG ENERGIZED</vt:lpstr>
      <vt:lpstr>995V FAN BREAKER &amp; PLUG ENERGIZED</vt:lpstr>
      <vt:lpstr>CONTINUOUS MINER BREAKER AND PLUG ENERGIZED</vt:lpstr>
      <vt:lpstr>CONTINUOUS MINER BREAKER &amp; PLUG DISCONNECTED</vt:lpstr>
      <vt:lpstr>END OF  LIFELINE</vt:lpstr>
      <vt:lpstr>SHUTTLE CAR ANCHOR</vt:lpstr>
      <vt:lpstr>SLIDER VENT TUBE</vt:lpstr>
      <vt:lpstr>EXTENDABLE METER  PROBE</vt:lpstr>
      <vt:lpstr>END OF  VENT TUBE</vt:lpstr>
      <vt:lpstr>2 ROOF BOLTERS OPERATING  ROOF BOLTER</vt:lpstr>
      <vt:lpstr>DANGER UNSUPPORTED ROOF</vt:lpstr>
      <vt:lpstr>0.1% CH4 20.8% O2</vt:lpstr>
      <vt:lpstr>RMMRC PRESHIFT 2024</vt:lpstr>
      <vt:lpstr>OPERATING CONVEYOR BELT WITH CROSSOVER</vt:lpstr>
      <vt:lpstr>SECONDARY  LIFELING TO  WEST MAINS</vt:lpstr>
      <vt:lpstr>BELT CROSSOVER</vt:lpstr>
      <vt:lpstr>PERMANENT STOPPING</vt:lpstr>
      <vt:lpstr>PERMANENT STOPPING WITH DOOR CLOSED</vt:lpstr>
      <vt:lpstr>BELT CROSSOVER</vt:lpstr>
      <vt:lpstr>28 BAGS OF  ROCK DUST</vt:lpstr>
      <vt:lpstr>OPERATING  CONVEYOR  BELT</vt:lpstr>
      <vt:lpstr>END OF  WATER LINE</vt:lpstr>
      <vt:lpstr>END OF  LIFELINE</vt:lpstr>
      <vt:lpstr>ATMOSPHERIC  MONITORING  SYSTEM 004 PPM CO</vt:lpstr>
      <vt:lpstr>FEEDER/BREAKER</vt:lpstr>
      <vt:lpstr>OFF-SIDE  SHUTTLE CAR AND OPERATOR</vt:lpstr>
      <vt:lpstr>20 LBS FIRE EXTINGUISHER</vt:lpstr>
      <vt:lpstr>MINER HELPER</vt:lpstr>
      <vt:lpstr>MINER OPERATOR</vt:lpstr>
      <vt:lpstr>ON-SIDE  SHUTTLE CAR &amp; OPERATOR</vt:lpstr>
      <vt:lpstr>END OF  VENT TUBE</vt:lpstr>
      <vt:lpstr>CONTINUOUS MINER W/ PROXIMITY  DETECTION CUTTING COAL</vt:lpstr>
      <vt:lpstr>1.6% CH4 20.5% O2</vt:lpstr>
      <vt:lpstr>LAST ROW OF  PERMANENT ROOF SUPPORT</vt:lpstr>
      <vt:lpstr>RMMRC PRESHIFT 2024</vt:lpstr>
      <vt:lpstr>480V FAN TUBED TO #3 ENTRY</vt:lpstr>
      <vt:lpstr>995V FAN TUBED TO #1 AND #2  ENTRIES</vt:lpstr>
      <vt:lpstr>20 LBS FIRE EXTINGUISHER</vt:lpstr>
      <vt:lpstr>20 LBS FIRE EXTINGUISHER</vt:lpstr>
      <vt:lpstr>SHUTTLE CAR ANCHOR</vt:lpstr>
      <vt:lpstr>LEAD MAN WITH NO PROXIMITY LOCATOR</vt:lpstr>
      <vt:lpstr>END OF  VENT TUBE</vt:lpstr>
      <vt:lpstr>FACE</vt:lpstr>
    </vt:vector>
  </TitlesOfParts>
  <Company>State of Colorado - 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RMMRA PRESHIFT  2024</dc:title>
  <dc:creator>McKay, Roy</dc:creator>
  <cp:lastModifiedBy>McKay, Roy</cp:lastModifiedBy>
  <cp:revision>4</cp:revision>
  <dcterms:created xsi:type="dcterms:W3CDTF">2024-06-20T03:51:27Z</dcterms:created>
  <dcterms:modified xsi:type="dcterms:W3CDTF">2024-07-23T20:23:18Z</dcterms:modified>
</cp:coreProperties>
</file>